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8" r:id="rId12"/>
  </p:sldIdLst>
  <p:sldSz cx="9144000" cy="6858000" type="screen4x3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r-B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hr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3142579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B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345149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r-B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3215645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B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928682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hr-B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3138553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B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B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B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2039048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hr-B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B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B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B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3415034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B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B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344459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B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2134740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r-B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B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4247010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r-B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B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777055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r-B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F53E4A-FE72-4045-AB76-A788D73A75BB}" type="datetimeFigureOut">
              <a:rPr lang="hr-BA" smtClean="0"/>
              <a:t>11.07.2018.</a:t>
            </a:fld>
            <a:endParaRPr lang="hr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A3E8-0F5B-47C6-BD72-2DBD188605D6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2156047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Projektni zadatak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1640" y="3645024"/>
            <a:ext cx="6400800" cy="1752600"/>
          </a:xfrm>
        </p:spPr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Računarski praktikum 2</a:t>
            </a:r>
          </a:p>
          <a:p>
            <a:endParaRPr lang="hr-HR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Karmen Kapov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01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Pregled korisnika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15727"/>
            <a:ext cx="8229600" cy="42949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355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Ispunjavanje upitnika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79871"/>
            <a:ext cx="8229600" cy="4053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19129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Prijava u Spomenar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48895"/>
            <a:ext cx="8229600" cy="40285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193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576" y="332656"/>
            <a:ext cx="7772400" cy="1470025"/>
          </a:xfrm>
        </p:spPr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Registracija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r-BA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526" y="1755775"/>
            <a:ext cx="7947624" cy="3329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521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Registracija/prijava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Pri pristupu na stranici, prvo se prikazuje prozor za ulogiranje, a ako korisnik nema svoj profil, moguće je odabrati opciju “ako nemate korisnički račun, stvorite novi ovdje”</a:t>
            </a:r>
          </a:p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Svaki </a:t>
            </a:r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korisnik koji je tek registriran je  „obični”  korisnik kojem je omogućeno samo odgovaranje na upitnik, i pregled dosadašnjih odgovora</a:t>
            </a:r>
          </a:p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Druga vrsta korisnika je “administrator”. Administrator koji uz odgovaranje na pitanja može dodavati nova pitanja, ima i uvid u ostale korisnike i može ih učiniti administratorima</a:t>
            </a:r>
          </a:p>
          <a:p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792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Uspješna registracija ili login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29123"/>
            <a:ext cx="8229600" cy="40681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755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Pregled korisnika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81294"/>
            <a:ext cx="8229600" cy="3563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1168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Pregled administratora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54346"/>
            <a:ext cx="8229600" cy="4217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7485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Vrste pitanja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Pitanja s tekstualnim odgovorom	</a:t>
            </a:r>
          </a:p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Pitanja s ponuđenim odgovorima (4 su predložena odgovora, odgovor ne mora biti jedan)</a:t>
            </a:r>
          </a:p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Pitanja ili – ili, dakle s jednim odgovorom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180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Dodavanje pitanja</a:t>
            </a:r>
            <a:endParaRPr lang="hr-BA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43571"/>
            <a:ext cx="8229600" cy="3639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153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1017</TotalTime>
  <Words>117</Words>
  <Application>Microsoft Office PowerPoint</Application>
  <PresentationFormat>On-screen Show (4:3)</PresentationFormat>
  <Paragraphs>20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Projektni zadatak</vt:lpstr>
      <vt:lpstr>Prijava u Spomenar</vt:lpstr>
      <vt:lpstr>Registracija</vt:lpstr>
      <vt:lpstr>Registracija/prijava</vt:lpstr>
      <vt:lpstr>Uspješna registracija ili login</vt:lpstr>
      <vt:lpstr>Pregled korisnika</vt:lpstr>
      <vt:lpstr>Pregled administratora</vt:lpstr>
      <vt:lpstr>Vrste pitanja</vt:lpstr>
      <vt:lpstr>Dodavanje pitanja</vt:lpstr>
      <vt:lpstr>Pregled korisnika</vt:lpstr>
      <vt:lpstr>Ispunjavanje upitnika</vt:lpstr>
    </vt:vector>
  </TitlesOfParts>
  <Company>Moj Laptop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Projektni zadatak</dc:title>
  <dc:creator>Karmen Kapov</dc:creator>
  <cp:lastModifiedBy>Karmen Kapov</cp:lastModifiedBy>
  <cp:revision>6</cp:revision>
  <dcterms:created xsi:type="dcterms:W3CDTF">2018-07-11T13:19:37Z</dcterms:created>
  <dcterms:modified xsi:type="dcterms:W3CDTF">2018-07-12T06:16:52Z</dcterms:modified>
</cp:coreProperties>
</file>

<file path=docProps/thumbnail.jpeg>
</file>